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1"/>
  </p:notesMasterIdLst>
  <p:handoutMasterIdLst>
    <p:handoutMasterId r:id="rId32"/>
  </p:handoutMasterIdLst>
  <p:sldIdLst>
    <p:sldId id="304" r:id="rId3"/>
    <p:sldId id="306" r:id="rId4"/>
    <p:sldId id="321" r:id="rId5"/>
    <p:sldId id="305" r:id="rId6"/>
    <p:sldId id="309" r:id="rId7"/>
    <p:sldId id="307" r:id="rId8"/>
    <p:sldId id="308" r:id="rId9"/>
    <p:sldId id="322" r:id="rId10"/>
    <p:sldId id="310" r:id="rId11"/>
    <p:sldId id="311" r:id="rId12"/>
    <p:sldId id="312" r:id="rId13"/>
    <p:sldId id="313" r:id="rId14"/>
    <p:sldId id="318" r:id="rId15"/>
    <p:sldId id="323" r:id="rId16"/>
    <p:sldId id="314" r:id="rId17"/>
    <p:sldId id="316" r:id="rId18"/>
    <p:sldId id="320" r:id="rId19"/>
    <p:sldId id="324" r:id="rId20"/>
    <p:sldId id="325" r:id="rId21"/>
    <p:sldId id="319" r:id="rId22"/>
    <p:sldId id="331" r:id="rId23"/>
    <p:sldId id="315" r:id="rId24"/>
    <p:sldId id="317" r:id="rId25"/>
    <p:sldId id="326" r:id="rId26"/>
    <p:sldId id="327" r:id="rId27"/>
    <p:sldId id="328" r:id="rId28"/>
    <p:sldId id="329" r:id="rId29"/>
    <p:sldId id="330" r:id="rId30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2019-08-21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4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8/21/19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Brief Overview of the UNIX Command Line</a:t>
            </a:r>
            <a:endParaRPr lang="en-US" altLang="en-US" sz="28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streams are blocks of characters, usually separated by newlines.</a:t>
            </a:r>
          </a:p>
          <a:p>
            <a:r>
              <a:rPr lang="en-US" dirty="0"/>
              <a:t>They are NOT the same thing as text </a:t>
            </a:r>
            <a:r>
              <a:rPr lang="en-US" i="1" dirty="0"/>
              <a:t>files</a:t>
            </a:r>
          </a:p>
          <a:p>
            <a:r>
              <a:rPr lang="en-US" dirty="0"/>
              <a:t>Examples: STDIN, STDOUT, STDERR</a:t>
            </a:r>
          </a:p>
          <a:p>
            <a:endParaRPr lang="en-US" dirty="0"/>
          </a:p>
          <a:p>
            <a:r>
              <a:rPr lang="en-US" dirty="0"/>
              <a:t>Most commands take input from STDERR,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text streams can be redirected (most often using files)</a:t>
            </a:r>
          </a:p>
          <a:p>
            <a:r>
              <a:rPr lang="en-US" dirty="0"/>
              <a:t>Redirect STDIN (read from file)</a:t>
            </a:r>
          </a:p>
          <a:p>
            <a:pPr marL="457200" lvl="1" indent="0">
              <a:buNone/>
            </a:pPr>
            <a:r>
              <a:rPr lang="en-US" dirty="0"/>
              <a:t>$ cat &lt; </a:t>
            </a:r>
            <a:r>
              <a:rPr lang="en-US" dirty="0" err="1"/>
              <a:t>text.txt</a:t>
            </a:r>
            <a:endParaRPr lang="en-US" dirty="0"/>
          </a:p>
          <a:p>
            <a:r>
              <a:rPr lang="en-US" dirty="0"/>
              <a:t>Redirect STDOUT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&gt; </a:t>
            </a:r>
            <a:r>
              <a:rPr lang="en-US" dirty="0" err="1"/>
              <a:t>another_text.txt</a:t>
            </a:r>
            <a:endParaRPr lang="en-US" dirty="0"/>
          </a:p>
          <a:p>
            <a:r>
              <a:rPr lang="en-US" dirty="0"/>
              <a:t>Redirect STDERR (and append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2&gt;&gt; </a:t>
            </a:r>
            <a:r>
              <a:rPr lang="en-US" dirty="0" err="1"/>
              <a:t>errors_text.txt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“interpreter”, </a:t>
            </a:r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perl</a:t>
            </a:r>
            <a:r>
              <a:rPr lang="en-US" dirty="0"/>
              <a:t>, python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$PATH, $HOME, $USER</a:t>
            </a:r>
          </a:p>
          <a:p>
            <a:r>
              <a:rPr lang="en-US" dirty="0"/>
              <a:t>Print a variable’s contents with:</a:t>
            </a:r>
          </a:p>
          <a:p>
            <a:pPr marL="457200" lvl="1" indent="0">
              <a:buNone/>
            </a:pPr>
            <a:r>
              <a:rPr lang="en-US" dirty="0"/>
              <a:t>$ echo &lt;$VARIABLE&gt;</a:t>
            </a:r>
          </a:p>
          <a:p>
            <a:r>
              <a:rPr lang="en-US" dirty="0"/>
              <a:t>Set a variable with:</a:t>
            </a:r>
          </a:p>
          <a:p>
            <a:pPr marL="457200" lvl="1" indent="0">
              <a:buNone/>
            </a:pPr>
            <a:r>
              <a:rPr lang="en-US" dirty="0"/>
              <a:t>$ export VARIABLENAME=”New value”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*$ export PATH=$PATH:/path/to/new/software*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/>
              <a:t>bashrc</a:t>
            </a:r>
            <a:r>
              <a:rPr lang="en-US" dirty="0"/>
              <a:t>, ~/.</a:t>
            </a:r>
            <a:r>
              <a:rPr lang="en-US" dirty="0" err="1"/>
              <a:t>bash_profile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Edit these files with a text editor</a:t>
            </a:r>
          </a:p>
          <a:p>
            <a:r>
              <a:rPr lang="en-US" dirty="0"/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</a:t>
            </a:r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./configure [--prefix=~/bin]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make install</a:t>
            </a:r>
          </a:p>
          <a:p>
            <a:endParaRPr lang="en-US" dirty="0"/>
          </a:p>
          <a:p>
            <a:r>
              <a:rPr lang="en-US" dirty="0"/>
              <a:t>Look out for errors in the above and </a:t>
            </a:r>
            <a:r>
              <a:rPr lang="en-US" b="1" i="1" u="sng" dirty="0"/>
              <a:t>Read Them</a:t>
            </a:r>
          </a:p>
          <a:p>
            <a:r>
              <a:rPr lang="en-US" dirty="0"/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for software requirements usually come before installation instructions.</a:t>
            </a:r>
          </a:p>
          <a:p>
            <a:r>
              <a:rPr lang="en-US" dirty="0"/>
              <a:t>Make sure this software is installed</a:t>
            </a:r>
          </a:p>
          <a:p>
            <a:r>
              <a:rPr lang="en-US" dirty="0"/>
              <a:t>Some dependencies will require administrative </a:t>
            </a:r>
            <a:r>
              <a:rPr lang="en-US" dirty="0" err="1"/>
              <a:t>priviledges</a:t>
            </a:r>
            <a:r>
              <a:rPr lang="en-US" dirty="0"/>
              <a:t> (superuser)</a:t>
            </a:r>
          </a:p>
          <a:p>
            <a:pPr lvl="1"/>
            <a:r>
              <a:rPr lang="en-US" dirty="0"/>
              <a:t>Libraries, compiler versions, </a:t>
            </a:r>
          </a:p>
          <a:p>
            <a:r>
              <a:rPr lang="en-US" dirty="0"/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8708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/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top, PID, </a:t>
            </a:r>
            <a:r>
              <a:rPr lang="en-US" dirty="0" err="1"/>
              <a:t>ps</a:t>
            </a:r>
            <a:r>
              <a:rPr lang="en-US" dirty="0"/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only if a condition is satisfied</a:t>
            </a:r>
          </a:p>
          <a:p>
            <a:r>
              <a:rPr lang="en-US" dirty="0"/>
              <a:t>Useful for specific tasks, and also to avoid error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multiple times</a:t>
            </a:r>
          </a:p>
          <a:p>
            <a:r>
              <a:rPr lang="en-US" dirty="0"/>
              <a:t>Common pitfalls:</a:t>
            </a:r>
          </a:p>
          <a:p>
            <a:pPr lvl="1"/>
            <a:r>
              <a:rPr lang="en-US" dirty="0"/>
              <a:t>Infinite loops</a:t>
            </a:r>
          </a:p>
          <a:p>
            <a:pPr lvl="1"/>
            <a:r>
              <a:rPr lang="en-US" dirty="0"/>
              <a:t>Off-by-one errors</a:t>
            </a:r>
          </a:p>
          <a:p>
            <a:pPr lvl="1"/>
            <a:endParaRPr lang="en-US" dirty="0"/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pPr lvl="1"/>
            <a:r>
              <a:rPr lang="en-US" dirty="0"/>
              <a:t>Recursion (too complicated for this workshop and rarely required)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ssh</a:t>
            </a:r>
            <a:r>
              <a:rPr lang="en-US" dirty="0"/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dirty="0"/>
              <a:t>$ ./</a:t>
            </a:r>
            <a:r>
              <a:rPr lang="en-US" dirty="0" err="1"/>
              <a:t>workshop_setup.sh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interface, where a user can issues “commands” to the computer carry out various tasks.</a:t>
            </a:r>
          </a:p>
          <a:p>
            <a:r>
              <a:rPr lang="en-US" dirty="0"/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0" indent="0">
              <a:buNone/>
            </a:pPr>
            <a:r>
              <a:rPr lang="en-US" sz="2800" b="1" dirty="0"/>
              <a:t>&lt;command&gt;</a:t>
            </a:r>
            <a:r>
              <a:rPr lang="en-US" sz="2800" dirty="0"/>
              <a:t>: an executable file on the system</a:t>
            </a:r>
          </a:p>
          <a:p>
            <a:pPr marL="0" indent="0">
              <a:buNone/>
            </a:pPr>
            <a:r>
              <a:rPr lang="en-US" sz="2800" b="1" dirty="0"/>
              <a:t>&lt;options&gt;</a:t>
            </a:r>
            <a:r>
              <a:rPr lang="en-US" sz="2800" dirty="0"/>
              <a:t>: flags that change the default behavior of the program</a:t>
            </a:r>
          </a:p>
          <a:p>
            <a:pPr marL="0" indent="0">
              <a:buNone/>
            </a:pPr>
            <a:r>
              <a:rPr lang="en-US" sz="2800" b="1" dirty="0"/>
              <a:t>&lt;arguments&gt;</a:t>
            </a:r>
            <a:r>
              <a:rPr lang="en-US" sz="2800" dirty="0"/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pwd</a:t>
            </a:r>
            <a:endParaRPr lang="en-US" dirty="0"/>
          </a:p>
          <a:p>
            <a:r>
              <a:rPr lang="en-US" dirty="0"/>
              <a:t>What is around me?</a:t>
            </a:r>
          </a:p>
          <a:p>
            <a:pPr marL="457200" lvl="1" indent="0">
              <a:buNone/>
            </a:pPr>
            <a:r>
              <a:rPr lang="en-US" dirty="0"/>
              <a:t>$ ls</a:t>
            </a:r>
          </a:p>
          <a:p>
            <a:r>
              <a:rPr lang="en-US" dirty="0"/>
              <a:t>How do I leave this place?</a:t>
            </a:r>
          </a:p>
          <a:p>
            <a:pPr marL="457200" lvl="1" indent="0">
              <a:buNone/>
            </a:pPr>
            <a:r>
              <a:rPr lang="en-US" dirty="0"/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files:</a:t>
            </a:r>
          </a:p>
          <a:p>
            <a:pPr marL="457200" lvl="1" indent="0">
              <a:buNone/>
            </a:pPr>
            <a:r>
              <a:rPr lang="en-US" dirty="0"/>
              <a:t>$ touch</a:t>
            </a:r>
          </a:p>
          <a:p>
            <a:r>
              <a:rPr lang="en-US" dirty="0"/>
              <a:t>Copying/Moving files:</a:t>
            </a:r>
          </a:p>
          <a:p>
            <a:pPr marL="457200" lvl="1" indent="0">
              <a:buNone/>
            </a:pPr>
            <a:r>
              <a:rPr lang="en-US" dirty="0"/>
              <a:t>$ cp</a:t>
            </a:r>
          </a:p>
          <a:p>
            <a:pPr marL="457200" lvl="1" indent="0">
              <a:buNone/>
            </a:pPr>
            <a:r>
              <a:rPr lang="en-US" dirty="0"/>
              <a:t>$ mv</a:t>
            </a:r>
          </a:p>
          <a:p>
            <a:r>
              <a:rPr lang="en-US" dirty="0"/>
              <a:t>Deleting files:</a:t>
            </a:r>
          </a:p>
          <a:p>
            <a:pPr marL="457200" lvl="1" indent="0">
              <a:buNone/>
            </a:pPr>
            <a:r>
              <a:rPr lang="en-US" dirty="0"/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 file:</a:t>
            </a:r>
          </a:p>
          <a:p>
            <a:pPr marL="457200" lvl="1" indent="0">
              <a:buNone/>
            </a:pPr>
            <a:r>
              <a:rPr lang="en-US" dirty="0"/>
              <a:t>$ cat</a:t>
            </a:r>
          </a:p>
          <a:p>
            <a:r>
              <a:rPr lang="en-US" dirty="0"/>
              <a:t>Print the top/bottom of a file:</a:t>
            </a:r>
          </a:p>
          <a:p>
            <a:pPr marL="457200" lvl="1" indent="0">
              <a:buNone/>
            </a:pPr>
            <a:r>
              <a:rPr lang="en-US" dirty="0"/>
              <a:t>$ head</a:t>
            </a:r>
          </a:p>
          <a:p>
            <a:pPr marL="457200" lvl="1" indent="0">
              <a:buNone/>
            </a:pPr>
            <a:r>
              <a:rPr lang="en-US" dirty="0"/>
              <a:t>$ tail</a:t>
            </a:r>
          </a:p>
          <a:p>
            <a:r>
              <a:rPr lang="en-US" dirty="0"/>
              <a:t>View paginated version:</a:t>
            </a:r>
          </a:p>
          <a:p>
            <a:pPr marL="457200" lvl="1" indent="0">
              <a:buNone/>
            </a:pPr>
            <a:r>
              <a:rPr lang="en-US" dirty="0"/>
              <a:t>$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  <a:p>
            <a:r>
              <a:rPr lang="en-US" dirty="0"/>
              <a:t>Redirection</a:t>
            </a:r>
          </a:p>
          <a:p>
            <a:r>
              <a:rPr lang="en-US" dirty="0"/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18779</TotalTime>
  <Words>831</Words>
  <Application>Microsoft Macintosh PowerPoint</Application>
  <PresentationFormat>On-screen Show (4:3)</PresentationFormat>
  <Paragraphs>179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A Brief Overview of the UNIX Command Line</vt:lpstr>
      <vt:lpstr>Table of Contents</vt:lpstr>
      <vt:lpstr>Initial Setup</vt:lpstr>
      <vt:lpstr>PowerPoint Presentation</vt:lpstr>
      <vt:lpstr>What is the command line?</vt:lpstr>
      <vt:lpstr>Locating Files and Directories</vt:lpstr>
      <vt:lpstr>Create, Move, Delete Files</vt:lpstr>
      <vt:lpstr>Reading File Contents</vt:lpstr>
      <vt:lpstr>Input and Output</vt:lpstr>
      <vt:lpstr>Text Streams</vt:lpstr>
      <vt:lpstr>Redirection</vt:lpstr>
      <vt:lpstr>The Environment</vt:lpstr>
      <vt:lpstr>Where do commands go?</vt:lpstr>
      <vt:lpstr>Environment Setup</vt:lpstr>
      <vt:lpstr>Software</vt:lpstr>
      <vt:lpstr>Installing New Programs (via git)</vt:lpstr>
      <vt:lpstr>To get github link:</vt:lpstr>
      <vt:lpstr>Make and Makefiles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Variables</vt:lpstr>
      <vt:lpstr>Conditionals</vt:lpstr>
      <vt:lpstr>Loops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480</cp:revision>
  <cp:lastPrinted>2019-07-18T19:31:47Z</cp:lastPrinted>
  <dcterms:created xsi:type="dcterms:W3CDTF">2012-12-03T18:05:30Z</dcterms:created>
  <dcterms:modified xsi:type="dcterms:W3CDTF">2019-08-23T20:13:39Z</dcterms:modified>
</cp:coreProperties>
</file>